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hyperlink" Target="https://meet.google.com/fsa-dzbr-rn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712" y="2489750"/>
            <a:ext cx="3598900" cy="25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8863" y="0"/>
            <a:ext cx="4764624" cy="2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92650" y="706350"/>
            <a:ext cx="2621626" cy="39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7500" y="2571750"/>
            <a:ext cx="2212374" cy="165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9250" y="2363054"/>
            <a:ext cx="1088424" cy="11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 r="48733" b="24052"/>
          <a:stretch/>
        </p:blipFill>
        <p:spPr>
          <a:xfrm>
            <a:off x="4059025" y="1570775"/>
            <a:ext cx="1088425" cy="14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152825" y="410975"/>
            <a:ext cx="30567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Volta Virtual Greet and Meet</a:t>
            </a:r>
            <a:r>
              <a:rPr lang="en"/>
              <a:t>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63476" y="2571749"/>
            <a:ext cx="392349" cy="6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55824" y="319375"/>
            <a:ext cx="973015" cy="1460099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Enwia, Paul J</dc:creator>
  <cp:lastModifiedBy>Enwia, Paul J</cp:lastModifiedBy>
  <cp:revision>1</cp:revision>
  <dcterms:modified xsi:type="dcterms:W3CDTF">2020-09-03T13:13:11Z</dcterms:modified>
</cp:coreProperties>
</file>